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87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954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41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534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979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73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816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84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44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56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86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C70BF-AB3E-4697-BE93-1D7835AD7151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3ABE-13C4-48BB-B9F7-7D9330E18F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730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135377FA-042E-4CA9-BD3E-D176C0DD8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0459"/>
            <a:ext cx="7344816" cy="6772831"/>
          </a:xfrm>
        </p:spPr>
      </p:pic>
    </p:spTree>
    <p:extLst>
      <p:ext uri="{BB962C8B-B14F-4D97-AF65-F5344CB8AC3E}">
        <p14:creationId xmlns:p14="http://schemas.microsoft.com/office/powerpoint/2010/main" val="101706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1</cp:revision>
  <dcterms:created xsi:type="dcterms:W3CDTF">2020-03-23T13:09:46Z</dcterms:created>
  <dcterms:modified xsi:type="dcterms:W3CDTF">2020-03-23T13:11:14Z</dcterms:modified>
</cp:coreProperties>
</file>