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71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80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382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23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51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79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76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90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1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81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34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3C260-4EF5-43AE-B021-194738D32933}" type="datetimeFigureOut">
              <a:rPr lang="hr-HR" smtClean="0"/>
              <a:t>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43F24-A0A2-4591-A3DA-EE0192981D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68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93146" cy="283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5" y="775649"/>
            <a:ext cx="3491229" cy="357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" y="3573016"/>
            <a:ext cx="4563827" cy="295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6" y="1379282"/>
            <a:ext cx="3937654" cy="40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9"/>
            <a:ext cx="3729666" cy="484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1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535722" cy="46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0175"/>
            <a:ext cx="3800897" cy="499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9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3.B 2019. 2020\UČENJE NA DALJINU NASTAVA\Željomat\ZEKO RU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12768" cy="51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86623"/>
            <a:ext cx="333897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487933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249659" cy="515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Prikaz na zaslonu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admin</cp:lastModifiedBy>
  <cp:revision>3</cp:revision>
  <dcterms:created xsi:type="dcterms:W3CDTF">2020-04-06T21:04:04Z</dcterms:created>
  <dcterms:modified xsi:type="dcterms:W3CDTF">2020-04-08T17:53:34Z</dcterms:modified>
</cp:coreProperties>
</file>