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129DB-67F2-4CC8-97A9-EB71B8026A92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129DB-67F2-4CC8-97A9-EB71B8026A92}" type="datetimeFigureOut">
              <a:rPr lang="en-US" smtClean="0"/>
              <a:pPr/>
              <a:t>11/11/2017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AF589-2F21-4969-A585-A83982796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2627784" y="3284984"/>
            <a:ext cx="40324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835696" y="3933056"/>
            <a:ext cx="2448272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303748" y="4509120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971600" y="5517232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763688" y="5013176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51520" y="6021288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860032" y="3933056"/>
            <a:ext cx="2664296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220072" y="4509120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732240" y="5517232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940152" y="5013176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524328" y="6007119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763688" y="2636912"/>
            <a:ext cx="252028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7452320" y="548680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6012160" y="1556792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6732240" y="1052736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5292080" y="2060848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4860032" y="2636912"/>
            <a:ext cx="259228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251520" y="548680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763688" y="1556792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971600" y="1052736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483768" y="2060848"/>
            <a:ext cx="151216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-1454474" y="3255173"/>
            <a:ext cx="403244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mtClean="0">
                <a:solidFill>
                  <a:schemeClr val="tx1"/>
                </a:solidFill>
              </a:rPr>
              <a:t>KONAČNO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-698390" y="3873433"/>
            <a:ext cx="2448272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KOLONA 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-202306" y="4509120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 C4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-1392391" y="5598802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C2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-332232" y="5057171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 C3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-1524134" y="6164885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C1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7631832" y="3880668"/>
            <a:ext cx="2664296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KOLONA 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7213604" y="4397142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 D4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8748464" y="5487929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D2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7631832" y="4998042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 D3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9144000" y="6164885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 D1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-848119" y="2600624"/>
            <a:ext cx="2520280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chemeClr val="tx1"/>
                </a:solidFill>
              </a:rPr>
              <a:t>KOLONA</a:t>
            </a:r>
            <a:r>
              <a:rPr lang="sr-Latn-RS" dirty="0" smtClean="0">
                <a:solidFill>
                  <a:schemeClr val="tx1"/>
                </a:solidFill>
              </a:rPr>
              <a:t> 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9305322" y="511526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 B1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7776356" y="1653533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B3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8682933" y="1077469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 B2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>
          <a:xfrm>
            <a:off x="8100392" y="2178372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B4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6732240" y="3284019"/>
            <a:ext cx="259228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KOLONA B</a:t>
            </a:r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-1454474" y="304317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 A1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-180826" y="1530326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A3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-782080" y="998257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A2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59993" y="2068555"/>
            <a:ext cx="1512168" cy="43204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A4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6" grpId="1" animBg="1"/>
      <p:bldP spid="97" grpId="0" animBg="1"/>
      <p:bldP spid="97" grpId="1" animBg="1"/>
      <p:bldP spid="97" grpId="2" animBg="1"/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  <p:bldP spid="100" grpId="0" animBg="1"/>
      <p:bldP spid="100" grpId="1" animBg="1"/>
      <p:bldP spid="100" grpId="2" animBg="1"/>
      <p:bldP spid="101" grpId="0" animBg="1"/>
      <p:bldP spid="101" grpId="1" animBg="1"/>
      <p:bldP spid="102" grpId="0" animBg="1"/>
      <p:bldP spid="102" grpId="1" animBg="1"/>
      <p:bldP spid="102" grpId="2" animBg="1"/>
      <p:bldP spid="103" grpId="0" animBg="1"/>
      <p:bldP spid="103" grpId="1" animBg="1"/>
      <p:bldP spid="103" grpId="2" animBg="1"/>
      <p:bldP spid="104" grpId="0" animBg="1"/>
      <p:bldP spid="104" grpId="1" animBg="1"/>
      <p:bldP spid="104" grpId="2" animBg="1"/>
      <p:bldP spid="105" grpId="0" animBg="1"/>
      <p:bldP spid="105" grpId="1" animBg="1"/>
      <p:bldP spid="105" grpId="2" animBg="1"/>
      <p:bldP spid="106" grpId="0" animBg="1"/>
      <p:bldP spid="106" grpId="1" animBg="1"/>
      <p:bldP spid="107" grpId="0" animBg="1"/>
      <p:bldP spid="107" grpId="1" animBg="1"/>
      <p:bldP spid="107" grpId="2" animBg="1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2" grpId="0" animBg="1"/>
      <p:bldP spid="112" grpId="1" animBg="1"/>
      <p:bldP spid="112" grpId="2" animBg="1"/>
      <p:bldP spid="113" grpId="0" animBg="1"/>
      <p:bldP spid="113" grpId="1" animBg="1"/>
      <p:bldP spid="113" grpId="2" animBg="1"/>
      <p:bldP spid="114" grpId="0" animBg="1"/>
      <p:bldP spid="114" grpId="1" animBg="1"/>
      <p:bldP spid="114" grpId="2" animBg="1"/>
      <p:bldP spid="115" grpId="0" animBg="1"/>
      <p:bldP spid="115" grpId="1" animBg="1"/>
      <p:bldP spid="115" grpId="2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33</Words>
  <Application>Microsoft Office PowerPoint</Application>
  <PresentationFormat>Prikaz na zaslonu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HappyGirl</dc:creator>
  <cp:lastModifiedBy>Korisnik</cp:lastModifiedBy>
  <cp:revision>53</cp:revision>
  <dcterms:created xsi:type="dcterms:W3CDTF">2013-12-17T16:27:27Z</dcterms:created>
  <dcterms:modified xsi:type="dcterms:W3CDTF">2017-11-11T11:04:28Z</dcterms:modified>
</cp:coreProperties>
</file>