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2"/>
  </p:notesMasterIdLst>
  <p:sldIdLst>
    <p:sldId id="256" r:id="rId2"/>
    <p:sldId id="278" r:id="rId3"/>
    <p:sldId id="257" r:id="rId4"/>
    <p:sldId id="258" r:id="rId5"/>
    <p:sldId id="260" r:id="rId6"/>
    <p:sldId id="275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F1941-BC90-44D3-B533-2B8F3CB13B72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8C6E4-2849-42AE-AFF5-69A57990CA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35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8C6E4-2849-42AE-AFF5-69A57990CA53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07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FBD166-97B0-4DCA-907F-C1E5F78BF0F3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A65FCA-BF78-4C9B-A453-2A794CC4A9E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044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Dvojna Monarhija?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8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/>
              <a:t>Istočno pitanje?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884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Velika istočna kriza?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73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72895" y="2276872"/>
            <a:ext cx="7745505" cy="3877815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Berlinski kongres?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5957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Okupacija i aneksija BiH?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410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Zašto dolazi do II. industrijske revolucije?</a:t>
            </a:r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56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Crveni križ?</a:t>
            </a:r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9081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 smtClean="0"/>
              <a:t>Najveće kolonijalne sile u 19. st?</a:t>
            </a:r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76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3528" y="2756093"/>
            <a:ext cx="856895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Tko sam ja?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Rođen sam davne 1809. godine u jednoj od najvećih država svijeta. Uvijek aktivan kao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političar, na čelo svoje države stupio sam izabran sa samo 39% glasova svoga naroda.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Ne, nije to tako loše, jer ja sam ipak morao zastupati svoja uvjerenja. Nisu me voljeli samo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zato jer se nikad nisam slagao s onima koji su tvrdili da su bijelci intelektualno nadmoćniji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nad crncima. Zbog želje za očuvanjem ropstva dio mojih država se odcijepio i počeo rat.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Iako smo pobijedili u ratu, nije mi bilo suđeno dugo uživati u pravednoj državi gdje su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 jednaki, neovisno o boji kože. Na jednoj kazališnoj predstavi u Washingtonu ubio me</a:t>
            </a:r>
            <a:endParaRPr kumimoji="0" lang="hr-HR" altLang="sr-Latn-RS" sz="1800" b="0" i="0" u="none" strike="noStrike" cap="none" normalizeH="0" baseline="0" dirty="0" smtClean="0" bmk="Text28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jedan od mojih protivnika preobučen u glumca. Žao mi je što je ovo bila njegova, ali i moja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none" strike="noStrike" cap="none" normalizeH="0" baseline="0" dirty="0" smtClean="0" bmk="Text28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posljednja uloga. Ni on, ni ja nismo je preživjeli. </a:t>
            </a:r>
            <a:endParaRPr kumimoji="0" lang="hr-HR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74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 smtClean="0"/>
              <a:t>Abolicionizam?</a:t>
            </a:r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96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9387" y="2276872"/>
            <a:ext cx="8964487" cy="38778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100" i="1" dirty="0"/>
              <a:t>Možete reći da sam jedan od najdugovječnijih vladara 19. stoljeća. Na prijestolju sam od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svoje osamnaeste godine života. Osim kraljevske, nosim i carsku krunu. Vrijeme moje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vladavine je za moju zemlju bilo doba unutarnje stabilnosti i </a:t>
            </a:r>
            <a:r>
              <a:rPr lang="hr-HR" sz="2100" i="1" dirty="0" smtClean="0"/>
              <a:t>velike kolonijalne </a:t>
            </a:r>
            <a:r>
              <a:rPr lang="hr-HR" sz="2100" i="1" dirty="0"/>
              <a:t>ekspanzije.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Moja djeca i unuci su našu vladarsku kuću vezali s brojnim europskim </a:t>
            </a:r>
            <a:r>
              <a:rPr lang="hr-HR" sz="2100" i="1" dirty="0" smtClean="0"/>
              <a:t>vladarskim </a:t>
            </a:r>
            <a:r>
              <a:rPr lang="hr-HR" sz="2100" i="1" dirty="0"/>
              <a:t>kućama.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Doba moje vladavine nosi obilježja mojeg karaktera. Obilježeno je moralnom krutošću i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radinošću. Nazivali su me gospodaricom mora, zbog pomorske snage moje države. Doba</a:t>
            </a:r>
            <a:endParaRPr lang="hr-HR" sz="2100" dirty="0"/>
          </a:p>
          <a:p>
            <a:pPr marL="0" indent="0">
              <a:buNone/>
            </a:pPr>
            <a:r>
              <a:rPr lang="hr-HR" sz="2100" i="1" dirty="0"/>
              <a:t>moje vladavine u britanskoj povijesti nosi moje ime. </a:t>
            </a:r>
            <a:endParaRPr lang="hr-HR" sz="2100" dirty="0"/>
          </a:p>
          <a:p>
            <a:pPr marL="0" indent="0">
              <a:buNone/>
            </a:pPr>
            <a:r>
              <a:rPr lang="hr-HR" sz="2100" dirty="0"/>
              <a:t>Znate li tko sam ja?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934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 smtClean="0"/>
              <a:t>Rat Sjevera i Juga?</a:t>
            </a:r>
            <a:endParaRPr lang="hr-HR" sz="4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03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Viktorijansko doba?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483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Odnos Velike Britanije i Osmanskog Carstva u 19. st.?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99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Napoleon III. I</a:t>
            </a:r>
          </a:p>
          <a:p>
            <a:pPr algn="ctr"/>
            <a:r>
              <a:rPr lang="hr-HR" sz="4800" dirty="0" err="1" smtClean="0"/>
              <a:t>Krimski</a:t>
            </a:r>
            <a:r>
              <a:rPr lang="hr-HR" sz="4800" dirty="0" smtClean="0"/>
              <a:t> rat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870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79512" y="2248347"/>
            <a:ext cx="8856983" cy="3877815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hr-HR" sz="5500" i="1" dirty="0"/>
              <a:t>Uvijek su svi imali svoje mišljenje o meni. Privrženost, ljubav, ravnodušnost ili mržnja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utjecale bi na njihovu prosudbu. Često su me blatili, nazivali histerikom, konzervativcem i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prezrivim monarhistom. Podmetali su mi čak i ovisništvo o morfiju. No, na sreću moja mati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u to nije vjerovala. Za nju sam bio idealan sin-vojnik dušom i tijelom. Moja </a:t>
            </a:r>
            <a:r>
              <a:rPr lang="hr-HR" sz="5500" i="1" dirty="0" err="1"/>
              <a:t>junkerska</a:t>
            </a:r>
            <a:r>
              <a:rPr lang="hr-HR" sz="5500" i="1" dirty="0"/>
              <a:t>, plava,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plemićka krv dala mi je čvrstinu i moć u upravljanju. Nazivali su me ‘’čeličnim’’, </a:t>
            </a:r>
            <a:r>
              <a:rPr lang="hr-HR" sz="5500" i="1" dirty="0" err="1"/>
              <a:t>izrugivajući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moju odlučnost, čvrstinu i strogoću. Poznat sam po svojim izjavama, al’ poznatiji po svome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djelu. Kao pravi pruski vojnik smatrao sam da se pomoću </a:t>
            </a:r>
            <a:r>
              <a:rPr lang="hr-HR" sz="5500" i="1" dirty="0" err="1"/>
              <a:t>bajoneta</a:t>
            </a:r>
            <a:r>
              <a:rPr lang="hr-HR" sz="5500" i="1" dirty="0"/>
              <a:t> može učiniti sve. Na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njima se jedino ne može sjediti. No, još je poznatije moje geslo ‘’krv i željezo’’, pod kojim</a:t>
            </a:r>
            <a:endParaRPr lang="hr-HR" sz="5500" dirty="0"/>
          </a:p>
          <a:p>
            <a:pPr marL="0" indent="0" algn="just">
              <a:buNone/>
            </a:pPr>
            <a:r>
              <a:rPr lang="hr-HR" sz="5500" i="1" dirty="0"/>
              <a:t>sam proveo ujedinjenje njemačkih zemalja.</a:t>
            </a:r>
            <a:r>
              <a:rPr lang="hr-HR" sz="5500" dirty="0"/>
              <a:t> </a:t>
            </a:r>
          </a:p>
          <a:p>
            <a:pPr marL="0" indent="0" algn="just">
              <a:buNone/>
            </a:pPr>
            <a:r>
              <a:rPr lang="hr-HR" sz="5500" dirty="0"/>
              <a:t>Znate li tko sam ja? 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4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590731"/>
              </p:ext>
            </p:extLst>
          </p:nvPr>
        </p:nvGraphicFramePr>
        <p:xfrm>
          <a:off x="-1" y="0"/>
          <a:ext cx="9144002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328"/>
                <a:gridCol w="3048337"/>
                <a:gridCol w="3048337"/>
              </a:tblGrid>
              <a:tr h="342901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ITALIJA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NJEMAČKA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VOĐA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DRŽAVA PREDVODNICA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PREPREKE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GODINA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MJESTO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IME NOVE DRŽAVE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KRALJ/CAR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POSLJEDICE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87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ZANIMLJIVOST</a:t>
                      </a:r>
                      <a:endParaRPr lang="hr-HR" sz="110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err="1" smtClean="0"/>
              <a:t>Neoapsolutizam</a:t>
            </a:r>
            <a:r>
              <a:rPr lang="hr-HR" sz="4800" dirty="0" smtClean="0"/>
              <a:t> u Austriji?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Listopadska diploma?</a:t>
            </a:r>
            <a:endParaRPr lang="hr-HR" sz="48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232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i uvez">
  <a:themeElements>
    <a:clrScheme name="Tvrdi uvez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i uvez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i uvez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199</TotalTime>
  <Words>489</Words>
  <Application>Microsoft Office PowerPoint</Application>
  <PresentationFormat>Prikaz na zaslonu (4:3)</PresentationFormat>
  <Paragraphs>86</Paragraphs>
  <Slides>20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Calibri</vt:lpstr>
      <vt:lpstr>Times New Roman</vt:lpstr>
      <vt:lpstr>Wingdings</vt:lpstr>
      <vt:lpstr>Tvrdi uvez</vt:lpstr>
      <vt:lpstr>Ponavljanje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Ponavljanje</dc:title>
  <dc:creator>Korisnik</dc:creator>
  <cp:lastModifiedBy>Korisnik</cp:lastModifiedBy>
  <cp:revision>19</cp:revision>
  <dcterms:created xsi:type="dcterms:W3CDTF">2015-02-05T15:50:25Z</dcterms:created>
  <dcterms:modified xsi:type="dcterms:W3CDTF">2018-01-11T20:08:54Z</dcterms:modified>
</cp:coreProperties>
</file>